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8" r:id="rId4"/>
    <p:sldId id="274" r:id="rId5"/>
    <p:sldId id="271" r:id="rId6"/>
    <p:sldId id="273" r:id="rId7"/>
    <p:sldId id="256" r:id="rId8"/>
    <p:sldId id="268" r:id="rId9"/>
    <p:sldId id="275" r:id="rId10"/>
    <p:sldId id="270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EBEA-F023-423F-870B-E5D45713A4CF}" type="datetimeFigureOut">
              <a:rPr lang="fr-BE" smtClean="0"/>
              <a:t>12/03/2014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79AA-3539-4031-B3B8-739B77F23A5F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04775"/>
            <a:ext cx="88868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638300"/>
            <a:ext cx="8886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95250"/>
            <a:ext cx="68484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148064" y="4124075"/>
            <a:ext cx="2505814" cy="2554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BE" sz="4000" b="1" dirty="0" smtClean="0">
                <a:solidFill>
                  <a:schemeClr val="bg1"/>
                </a:solidFill>
                <a:latin typeface="Balthazar" pitchFamily="2" charset="0"/>
              </a:rPr>
              <a:t>Bonne nuit !</a:t>
            </a:r>
          </a:p>
          <a:p>
            <a:pPr algn="ctr">
              <a:lnSpc>
                <a:spcPct val="200000"/>
              </a:lnSpc>
            </a:pPr>
            <a:r>
              <a:rPr lang="fr-BE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lthazar" pitchFamily="2" charset="0"/>
              </a:rPr>
              <a:t>Sogno</a:t>
            </a:r>
            <a:r>
              <a:rPr lang="fr-BE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lthazar" pitchFamily="2" charset="0"/>
              </a:rPr>
              <a:t> d’</a:t>
            </a:r>
            <a:r>
              <a:rPr lang="fr-BE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lthazar" pitchFamily="2" charset="0"/>
              </a:rPr>
              <a:t>oro</a:t>
            </a:r>
            <a:r>
              <a:rPr lang="fr-BE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lthazar" pitchFamily="2" charset="0"/>
              </a:rPr>
              <a:t> !</a:t>
            </a:r>
            <a:endParaRPr lang="fr-BE" sz="4000" b="1" dirty="0">
              <a:solidFill>
                <a:schemeClr val="accent3">
                  <a:lumMod val="60000"/>
                  <a:lumOff val="40000"/>
                </a:schemeClr>
              </a:solidFill>
              <a:latin typeface="Balthazar" pitchFamily="2" charset="0"/>
            </a:endParaRPr>
          </a:p>
        </p:txBody>
      </p:sp>
    </p:spTree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747713"/>
            <a:ext cx="88868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95250"/>
            <a:ext cx="81057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5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95250"/>
            <a:ext cx="78390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004888"/>
            <a:ext cx="8886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</dc:creator>
  <cp:lastModifiedBy>jean</cp:lastModifiedBy>
  <cp:revision>4</cp:revision>
  <dcterms:created xsi:type="dcterms:W3CDTF">2014-03-12T08:26:33Z</dcterms:created>
  <dcterms:modified xsi:type="dcterms:W3CDTF">2014-03-12T09:02:21Z</dcterms:modified>
</cp:coreProperties>
</file>